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5" r:id="rId1"/>
  </p:sldMasterIdLst>
  <p:sldIdLst>
    <p:sldId id="256" r:id="rId2"/>
    <p:sldId id="634" r:id="rId3"/>
    <p:sldId id="645" r:id="rId4"/>
    <p:sldId id="635" r:id="rId5"/>
    <p:sldId id="636" r:id="rId6"/>
    <p:sldId id="637" r:id="rId7"/>
    <p:sldId id="638" r:id="rId8"/>
    <p:sldId id="639" r:id="rId9"/>
    <p:sldId id="640" r:id="rId10"/>
    <p:sldId id="64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2B2E9-3128-4C2D-8710-5864B3053B36}" v="19" dt="2019-12-06T18:01:55.706"/>
    <p1510:client id="{1C1E5B23-A480-1074-540A-C7E1E34E16A9}" v="16" dt="2021-01-27T10:50:06.045"/>
    <p1510:client id="{210F9EE6-C45D-2BE2-5A64-A2A47D952932}" v="1220" dt="2019-12-16T18:10:44.586"/>
    <p1510:client id="{2C9996AA-EDBE-A193-C68E-CBBDB2CA857B}" v="209" dt="2021-01-21T18:55:13.393"/>
    <p1510:client id="{33BD48B5-28B7-0E01-E966-DFBC32BA5C37}" v="6" dt="2021-01-26T14:11:00.957"/>
    <p1510:client id="{3C8D86B0-CE9F-38A6-6F5E-83C4B7071568}" v="4" dt="2022-01-26T03:14:35.065"/>
    <p1510:client id="{3D51E140-CEC2-84E2-4026-26FAEB065ACF}" v="521" dt="2021-01-20T19:57:36.642"/>
    <p1510:client id="{40B5A988-0AA0-F46E-5CA8-99BCE3485A79}" v="591" dt="2020-01-23T14:08:48.837"/>
    <p1510:client id="{54F0E62E-5253-FCE7-A1AB-74DCDD9F0B88}" v="11" dt="2022-01-26T03:31:40.302"/>
    <p1510:client id="{54F2C4E4-5F0B-C37E-E183-5A54C148BD94}" v="316" dt="2021-01-21T20:52:52.923"/>
    <p1510:client id="{5E71480F-952C-41C7-A66C-6B2F2AC6A6CA}" v="24" dt="2021-01-27T13:23:49.601"/>
    <p1510:client id="{62947218-8FA1-83B1-148B-FF3BE8539A95}" v="617" dt="2020-01-23T18:02:17.270"/>
    <p1510:client id="{6A5DC55B-4C26-B70D-A907-6A53D4DA9D4F}" v="556" dt="2020-01-23T01:52:24.801"/>
    <p1510:client id="{70BDE6B2-40CF-C348-9C43-4BEE4A4E8C49}" v="22" dt="2021-01-27T20:04:49.596"/>
    <p1510:client id="{7A666B8D-69B0-4018-A6D9-B6BE6781A9D2}" v="64" dt="2021-01-28T12:17:02.784"/>
    <p1510:client id="{7BBA3271-2E94-8C77-1282-2F021B454412}" v="99" dt="2020-01-24T12:04:04.656"/>
    <p1510:client id="{911C0E41-C99E-EE81-62D8-2EE01D7BDBA7}" v="1" dt="2021-01-25T20:01:47.243"/>
    <p1510:client id="{9B17E517-1FE9-0F41-F1EA-8D23D64F8D12}" v="8" dt="2021-01-27T18:44:14.493"/>
    <p1510:client id="{A2C0E025-5AF6-4920-B4BF-ED2882DE933C}" v="1" dt="2022-01-26T17:41:50.075"/>
    <p1510:client id="{B151809E-D631-E8EB-0F7E-E45E709ABEEA}" v="5" dt="2022-01-28T16:03:26.282"/>
    <p1510:client id="{D35C9FB6-C61A-4F0B-AA2C-3283EBC42FC3}" v="1" dt="2022-01-26T19:19:54.057"/>
    <p1510:client id="{DDD3B056-494B-3E60-E8D5-6F3BCFD40675}" v="443" dt="2019-12-12T15:59:00.450"/>
    <p1510:client id="{DFA0ADE3-EF34-4297-9268-EE3185A06496}" v="26" dt="2021-01-27T13:58:54.175"/>
    <p1510:client id="{E908E7C0-A1C7-1104-F2EA-42A921E95A4B}" v="364" dt="2020-01-23T12:16:35.064"/>
    <p1510:client id="{ED951BE1-1BC2-77D9-6C46-56D68A8F63B4}" v="23" dt="2021-01-25T18:51:26.642"/>
    <p1510:client id="{F7AC47A1-AE76-7E92-74A8-3E746B2E8912}" v="512" dt="2021-01-22T16:36:20.361"/>
    <p1510:client id="{F8DDA272-E7A3-0F48-88CC-69691F319DFA}" v="682" dt="2020-01-22T22:29:09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12859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747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394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0734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70473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53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2372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718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339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363647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939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875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eesp-my.sharepoint.com/personal/e921385a_educacao_sp_gov_br/_layouts/15/onedrive.aspx?id=%2Fpersonal%2Fe921385a%5Feducacao%5Fsp%5Fgov%5Fbr%2FDocuments%2FA%20PEI%202022%2FTUTORIA%20202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8B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849" y="954923"/>
            <a:ext cx="5875694" cy="4504620"/>
          </a:xfrm>
        </p:spPr>
        <p:txBody>
          <a:bodyPr>
            <a:normAutofit/>
          </a:bodyPr>
          <a:lstStyle/>
          <a:p>
            <a:r>
              <a:rPr lang="en-US" sz="5300" b="1" dirty="0" err="1"/>
              <a:t>tutoria</a:t>
            </a:r>
            <a:r>
              <a:rPr lang="en-US" sz="5300" b="1" dirty="0"/>
              <a:t> 2025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5BA80191-EC69-4007-A6CD-064828427E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2817181" cy="281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233E8E6D-53F2-4C26-AB49-350B1E0E41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5999" y="3428999"/>
            <a:ext cx="2817181" cy="281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Imagem 9" descr="Uma imagem contendo comida, caneca&#10;&#10;O conteúdo gerado por IA pode estar incorreto.">
            <a:extLst>
              <a:ext uri="{FF2B5EF4-FFF2-40B4-BE49-F238E27FC236}">
                <a16:creationId xmlns:a16="http://schemas.microsoft.com/office/drawing/2014/main" id="{D25C51F6-9108-2A98-B4B7-8A0AC0AE8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922" y="2479899"/>
            <a:ext cx="1454667" cy="14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163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02BDA-74B0-4CE6-87AE-F8C31D6F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Apresentação dos documentos da tutoria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1380CC-6B41-4E0B-BC90-7229CB46F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>
                <a:hlinkClick r:id="rId2"/>
              </a:rPr>
              <a:t>https://seesp-my.sharepoint.com/personal/e921385a_educacao_sp_gov_br/_layouts/15/onedrive.aspx?id=%2Fpersonal%2Fe921385a%5Feducacao%5Fsp%5Fgov%5Fbr%2FDocuments%2FA%20PEI%202022%2FTUTORIA%202022</a:t>
            </a:r>
            <a:endParaRPr lang="pt-BR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70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Diagrama&#10;&#10;Descrição gerada automaticamente">
            <a:extLst>
              <a:ext uri="{FF2B5EF4-FFF2-40B4-BE49-F238E27FC236}">
                <a16:creationId xmlns:a16="http://schemas.microsoft.com/office/drawing/2014/main" id="{E5715BF9-C203-4C62-AD7C-1B72D15339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21" r="1" b="25615"/>
          <a:stretch/>
        </p:blipFill>
        <p:spPr>
          <a:xfrm>
            <a:off x="643467" y="643467"/>
            <a:ext cx="109050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7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FBE449-552F-414B-A922-957DACEC7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078" y="2525221"/>
            <a:ext cx="10178322" cy="1492132"/>
          </a:xfrm>
        </p:spPr>
        <p:txBody>
          <a:bodyPr/>
          <a:lstStyle/>
          <a:p>
            <a:r>
              <a:rPr lang="pt-BR"/>
              <a:t>O que você sabe sobre a tutoria?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2B75869-9705-4ECC-B26E-8FE69AC99D1F}"/>
              </a:ext>
            </a:extLst>
          </p:cNvPr>
          <p:cNvSpPr txBox="1"/>
          <p:nvPr/>
        </p:nvSpPr>
        <p:spPr>
          <a:xfrm>
            <a:off x="5010150" y="34861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3853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Texto&#10;&#10;Descrição gerada automaticamente">
            <a:extLst>
              <a:ext uri="{FF2B5EF4-FFF2-40B4-BE49-F238E27FC236}">
                <a16:creationId xmlns:a16="http://schemas.microsoft.com/office/drawing/2014/main" id="{EAD1C718-99F3-4414-8AFC-799C9874D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667" y="643467"/>
            <a:ext cx="79586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7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205C5E98-DAA4-42D8-9795-2BE04723F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284" y="643467"/>
            <a:ext cx="825343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8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D3EBC20C-5745-4485-AB86-5D9C6BC00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089" y="643467"/>
            <a:ext cx="765782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59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Texto&#10;&#10;Descrição gerada automaticamente">
            <a:extLst>
              <a:ext uri="{FF2B5EF4-FFF2-40B4-BE49-F238E27FC236}">
                <a16:creationId xmlns:a16="http://schemas.microsoft.com/office/drawing/2014/main" id="{5D4EA28C-5A7A-4DD8-B0E8-0225BD3FF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421" y="643467"/>
            <a:ext cx="840915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887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Texto&#10;&#10;Descrição gerada automaticamente">
            <a:extLst>
              <a:ext uri="{FF2B5EF4-FFF2-40B4-BE49-F238E27FC236}">
                <a16:creationId xmlns:a16="http://schemas.microsoft.com/office/drawing/2014/main" id="{FF5C1DF6-CB22-4540-8E11-EA5474E87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944" y="643467"/>
            <a:ext cx="828411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482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Texto&#10;&#10;Descrição gerada automaticamente">
            <a:extLst>
              <a:ext uri="{FF2B5EF4-FFF2-40B4-BE49-F238E27FC236}">
                <a16:creationId xmlns:a16="http://schemas.microsoft.com/office/drawing/2014/main" id="{A1CCD53B-3F8F-41AF-8062-F968AACC7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404" y="643467"/>
            <a:ext cx="798719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32850"/>
      </p:ext>
    </p:extLst>
  </p:cSld>
  <p:clrMapOvr>
    <a:masterClrMapping/>
  </p:clrMapOvr>
</p:sld>
</file>

<file path=ppt/theme/theme1.xml><?xml version="1.0" encoding="utf-8"?>
<a:theme xmlns:a="http://schemas.openxmlformats.org/drawingml/2006/main" name="Selo">
  <a:themeElements>
    <a:clrScheme name="Selo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Sel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l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Selo</Template>
  <TotalTime>1</TotalTime>
  <Words>66</Words>
  <Application>Microsoft Office PowerPoint</Application>
  <PresentationFormat>Widescreen</PresentationFormat>
  <Paragraphs>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Selo</vt:lpstr>
      <vt:lpstr>tutoria 2025</vt:lpstr>
      <vt:lpstr>Apresentação do PowerPoint</vt:lpstr>
      <vt:lpstr>O que você sabe sobre a tutoria?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dos documentos da tutoria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FREDERICO JOSE LOURENCO BARBOSA</cp:lastModifiedBy>
  <cp:revision>14</cp:revision>
  <dcterms:created xsi:type="dcterms:W3CDTF">2014-09-12T02:18:28Z</dcterms:created>
  <dcterms:modified xsi:type="dcterms:W3CDTF">2025-04-15T17:52:44Z</dcterms:modified>
</cp:coreProperties>
</file>